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430C5-8AE9-431E-A607-0AD8B2526EEA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4BDC4-D8B5-4BC2-BE9C-3BE5C4D35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5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Chỗ dành sẵn cho Hình ảnh của Bản chiế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Chỗ dành sẵn cho Ghi ch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7764" name="Chỗ dành sẵn cho Số hiệu Bản chiế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A536FA7-9802-45F9-8BBC-667DD29A7E44}" type="slidenum">
              <a:rPr lang="en-US"/>
              <a:pPr eaLnBrk="1" hangingPunct="1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90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2299-F820-4E67-8BA5-77DDEE591A86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83B7-86B6-4D77-8F80-F95FB016F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46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2299-F820-4E67-8BA5-77DDEE591A86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83B7-86B6-4D77-8F80-F95FB016F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2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2299-F820-4E67-8BA5-77DDEE591A86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83B7-86B6-4D77-8F80-F95FB016F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45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2299-F820-4E67-8BA5-77DDEE591A86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83B7-86B6-4D77-8F80-F95FB016F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2299-F820-4E67-8BA5-77DDEE591A86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83B7-86B6-4D77-8F80-F95FB016F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25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2299-F820-4E67-8BA5-77DDEE591A86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83B7-86B6-4D77-8F80-F95FB016F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2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2299-F820-4E67-8BA5-77DDEE591A86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83B7-86B6-4D77-8F80-F95FB016F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44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2299-F820-4E67-8BA5-77DDEE591A86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83B7-86B6-4D77-8F80-F95FB016F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80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2299-F820-4E67-8BA5-77DDEE591A86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83B7-86B6-4D77-8F80-F95FB016F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9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2299-F820-4E67-8BA5-77DDEE591A86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83B7-86B6-4D77-8F80-F95FB016F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19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2299-F820-4E67-8BA5-77DDEE591A86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83B7-86B6-4D77-8F80-F95FB016F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27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C2299-F820-4E67-8BA5-77DDEE591A86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F83B7-86B6-4D77-8F80-F95FB016F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89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EJ023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1524000" y="0"/>
            <a:ext cx="9144000" cy="6940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133600" y="609600"/>
            <a:ext cx="77724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.VnAvantH" panose="020B7200000000000000" pitchFamily="34" charset="0"/>
              </a:rPr>
              <a:t>Phßng</a:t>
            </a:r>
            <a:r>
              <a:rPr lang="en-US" sz="2400" b="1" dirty="0">
                <a:latin typeface=".VnAvantH" panose="020B7200000000000000" pitchFamily="34" charset="0"/>
              </a:rPr>
              <a:t> </a:t>
            </a:r>
            <a:r>
              <a:rPr lang="en-US" sz="2400" b="1" dirty="0" err="1">
                <a:latin typeface=".VnAvantH" panose="020B7200000000000000" pitchFamily="34" charset="0"/>
              </a:rPr>
              <a:t>gi¸o</a:t>
            </a:r>
            <a:r>
              <a:rPr lang="en-US" sz="2400" b="1" dirty="0">
                <a:latin typeface=".VnAvantH" panose="020B7200000000000000" pitchFamily="34" charset="0"/>
              </a:rPr>
              <a:t> </a:t>
            </a:r>
            <a:r>
              <a:rPr lang="en-US" sz="2400" b="1" dirty="0" err="1">
                <a:latin typeface=".VnAvantH" panose="020B7200000000000000" pitchFamily="34" charset="0"/>
              </a:rPr>
              <a:t>dôc</a:t>
            </a:r>
            <a:r>
              <a:rPr lang="en-US" sz="2400" b="1" dirty="0">
                <a:latin typeface=".VnAvantH" panose="020B7200000000000000" pitchFamily="34" charset="0"/>
              </a:rPr>
              <a:t> vµ ®µo t¹o </a:t>
            </a:r>
            <a:r>
              <a:rPr lang="en-US" sz="2400" b="1" dirty="0" err="1">
                <a:latin typeface=".VnAvantH" panose="020B7200000000000000" pitchFamily="34" charset="0"/>
              </a:rPr>
              <a:t>huyÖn</a:t>
            </a:r>
            <a:r>
              <a:rPr lang="en-US" sz="2400" b="1" dirty="0">
                <a:latin typeface=".VnAvantH" panose="020B7200000000000000" pitchFamily="34" charset="0"/>
              </a:rPr>
              <a:t> </a:t>
            </a:r>
            <a:r>
              <a:rPr lang="en-US" sz="2400" b="1" dirty="0" err="1">
                <a:latin typeface=".VnAvantH" panose="020B7200000000000000" pitchFamily="34" charset="0"/>
              </a:rPr>
              <a:t>gia</a:t>
            </a:r>
            <a:r>
              <a:rPr lang="en-US" sz="2400" b="1" dirty="0">
                <a:latin typeface=".VnAvantH" panose="020B7200000000000000" pitchFamily="34" charset="0"/>
              </a:rPr>
              <a:t> </a:t>
            </a:r>
            <a:r>
              <a:rPr lang="en-US" sz="2400" b="1" dirty="0" err="1">
                <a:latin typeface=".VnAvantH" panose="020B7200000000000000" pitchFamily="34" charset="0"/>
              </a:rPr>
              <a:t>l©m</a:t>
            </a:r>
            <a:endParaRPr lang="en-US" sz="2400" b="1" dirty="0">
              <a:latin typeface=".VnAvantH" panose="020B7200000000000000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.VnAvantH" panose="020B7200000000000000" pitchFamily="34" charset="0"/>
              </a:rPr>
              <a:t>TrƯ­êng</a:t>
            </a:r>
            <a:r>
              <a:rPr lang="en-US" sz="2400" b="1" dirty="0">
                <a:latin typeface=".VnAvantH" panose="020B7200000000000000" pitchFamily="34" charset="0"/>
              </a:rPr>
              <a:t> </a:t>
            </a:r>
            <a:r>
              <a:rPr lang="en-US" sz="2400" b="1" dirty="0" err="1">
                <a:latin typeface=".VnAvantH" panose="020B7200000000000000" pitchFamily="34" charset="0"/>
              </a:rPr>
              <a:t>mÇm</a:t>
            </a:r>
            <a:r>
              <a:rPr lang="en-US" sz="2400" b="1" dirty="0">
                <a:latin typeface=".VnAvantH" panose="020B7200000000000000" pitchFamily="34" charset="0"/>
              </a:rPr>
              <a:t> non </a:t>
            </a:r>
            <a:r>
              <a:rPr lang="en-US" sz="2400" b="1" dirty="0" err="1">
                <a:latin typeface=".VnAvantH" panose="020B7200000000000000" pitchFamily="34" charset="0"/>
              </a:rPr>
              <a:t>d­Ư¬ng</a:t>
            </a:r>
            <a:r>
              <a:rPr lang="en-US" sz="2400" b="1" dirty="0">
                <a:latin typeface=".VnAvantH" panose="020B7200000000000000" pitchFamily="34" charset="0"/>
              </a:rPr>
              <a:t> hµ</a:t>
            </a:r>
          </a:p>
          <a:p>
            <a:pPr algn="ctr">
              <a:spcBef>
                <a:spcPct val="50000"/>
              </a:spcBef>
            </a:pPr>
            <a:endParaRPr lang="en-US" sz="2400" b="1" dirty="0">
              <a:latin typeface=".VnAvantH" panose="020B7200000000000000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.VnAvantH" panose="020B7200000000000000" pitchFamily="34" charset="0"/>
              </a:rPr>
              <a:t>lÜnh</a:t>
            </a:r>
            <a:r>
              <a:rPr lang="en-US" sz="2400" b="1" dirty="0">
                <a:latin typeface=".VnAvantH" panose="020B7200000000000000" pitchFamily="34" charset="0"/>
              </a:rPr>
              <a:t> </a:t>
            </a:r>
            <a:r>
              <a:rPr lang="en-US" sz="2400" b="1" dirty="0" err="1">
                <a:latin typeface=".VnAvantH" panose="020B7200000000000000" pitchFamily="34" charset="0"/>
              </a:rPr>
              <a:t>vùc</a:t>
            </a:r>
            <a:r>
              <a:rPr lang="en-US" sz="2400" b="1" dirty="0">
                <a:latin typeface=".VnAvantH" panose="020B7200000000000000" pitchFamily="34" charset="0"/>
              </a:rPr>
              <a:t> </a:t>
            </a:r>
            <a:r>
              <a:rPr lang="en-US" sz="2400" b="1" dirty="0" err="1">
                <a:latin typeface=".VnAvantH" panose="020B7200000000000000" pitchFamily="34" charset="0"/>
              </a:rPr>
              <a:t>ph¸t</a:t>
            </a:r>
            <a:r>
              <a:rPr lang="en-US" sz="2400" b="1" dirty="0">
                <a:latin typeface=".VnAvantH" panose="020B7200000000000000" pitchFamily="34" charset="0"/>
              </a:rPr>
              <a:t> </a:t>
            </a:r>
            <a:r>
              <a:rPr lang="en-US" sz="2400" b="1" dirty="0" err="1">
                <a:latin typeface=".VnAvantH" panose="020B7200000000000000" pitchFamily="34" charset="0"/>
              </a:rPr>
              <a:t>triÓn</a:t>
            </a:r>
            <a:r>
              <a:rPr lang="en-US" sz="2400" b="1" dirty="0">
                <a:latin typeface=".VnAvantH" panose="020B7200000000000000" pitchFamily="34" charset="0"/>
              </a:rPr>
              <a:t> </a:t>
            </a:r>
            <a:r>
              <a:rPr lang="en-US" sz="2400" b="1" dirty="0" err="1">
                <a:latin typeface=".VnAvantH" panose="020B7200000000000000" pitchFamily="34" charset="0"/>
              </a:rPr>
              <a:t>ng«n</a:t>
            </a:r>
            <a:r>
              <a:rPr lang="en-US" sz="2400" b="1" dirty="0">
                <a:latin typeface=".VnAvantH" panose="020B7200000000000000" pitchFamily="34" charset="0"/>
              </a:rPr>
              <a:t> </a:t>
            </a:r>
            <a:r>
              <a:rPr lang="en-US" sz="2400" b="1" dirty="0" err="1">
                <a:latin typeface=".VnAvantH" panose="020B7200000000000000" pitchFamily="34" charset="0"/>
              </a:rPr>
              <a:t>ngỮ</a:t>
            </a:r>
            <a:endParaRPr lang="en-US" sz="2400" b="1" dirty="0">
              <a:latin typeface=".VnAvantH" panose="020B7200000000000000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2400" b="1" dirty="0">
              <a:latin typeface=".VnAvantH" panose="020B7200000000000000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.VnAvantH" panose="020B7200000000000000" pitchFamily="34" charset="0"/>
              </a:rPr>
              <a:t>Chñ</a:t>
            </a:r>
            <a:r>
              <a:rPr lang="en-US" sz="2400" b="1" dirty="0">
                <a:latin typeface=".VnAvantH" panose="020B7200000000000000" pitchFamily="34" charset="0"/>
              </a:rPr>
              <a:t> ®Ò: THỰC VẬT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latin typeface=".VnAvantH" panose="020B7200000000000000" pitchFamily="34" charset="0"/>
              </a:rPr>
              <a:t>®</a:t>
            </a:r>
            <a:r>
              <a:rPr lang="en-US" sz="2400" b="1" dirty="0">
                <a:latin typeface=".VnAvant" panose="020B7200000000000000" pitchFamily="34" charset="0"/>
              </a:rPr>
              <a:t>Ò </a:t>
            </a:r>
            <a:r>
              <a:rPr lang="en-US" sz="2400" b="1" dirty="0" err="1">
                <a:latin typeface=".VnAvant" panose="020B7200000000000000" pitchFamily="34" charset="0"/>
              </a:rPr>
              <a:t>tµi</a:t>
            </a:r>
            <a:r>
              <a:rPr lang="en-US" sz="2400" b="1" dirty="0">
                <a:latin typeface=".VnAvant" panose="020B7200000000000000" pitchFamily="34" charset="0"/>
              </a:rPr>
              <a:t>: </a:t>
            </a:r>
            <a:r>
              <a:rPr lang="en-US" sz="2400" b="1" dirty="0" err="1">
                <a:latin typeface=".VnAvant" panose="020B7200000000000000" pitchFamily="34" charset="0"/>
              </a:rPr>
              <a:t>Lµm</a:t>
            </a:r>
            <a:r>
              <a:rPr lang="en-US" sz="2400" b="1" dirty="0"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latin typeface=".VnAvant" panose="020B7200000000000000" pitchFamily="34" charset="0"/>
              </a:rPr>
              <a:t>quen</a:t>
            </a:r>
            <a:r>
              <a:rPr lang="en-US" sz="2400" b="1" dirty="0"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latin typeface=".VnAvant" panose="020B7200000000000000" pitchFamily="34" charset="0"/>
              </a:rPr>
              <a:t>chữ</a:t>
            </a:r>
            <a:r>
              <a:rPr lang="en-US" sz="2400" b="1" dirty="0"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latin typeface=".VnAvant" panose="020B7200000000000000" pitchFamily="34" charset="0"/>
              </a:rPr>
              <a:t>c¸i</a:t>
            </a:r>
            <a:r>
              <a:rPr lang="en-US" sz="2400" b="1" dirty="0">
                <a:latin typeface=".VnAvant" panose="020B7200000000000000" pitchFamily="34" charset="0"/>
              </a:rPr>
              <a:t> l, </a:t>
            </a:r>
            <a:r>
              <a:rPr lang="en-US" sz="2400" b="1" dirty="0" err="1">
                <a:latin typeface=".VnAvant" panose="020B7200000000000000" pitchFamily="34" charset="0"/>
              </a:rPr>
              <a:t>m,n</a:t>
            </a:r>
            <a:endParaRPr lang="en-US" sz="2400" b="1" dirty="0">
              <a:latin typeface=".VnAvant" panose="020B7200000000000000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.VnAvant" panose="020B7200000000000000" pitchFamily="34" charset="0"/>
              </a:rPr>
              <a:t>Løa</a:t>
            </a:r>
            <a:r>
              <a:rPr lang="en-US" sz="2400" b="1" dirty="0"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latin typeface=".VnAvant" panose="020B7200000000000000" pitchFamily="34" charset="0"/>
              </a:rPr>
              <a:t>tuæi</a:t>
            </a:r>
            <a:r>
              <a:rPr lang="en-US" sz="2400" b="1" dirty="0">
                <a:latin typeface=".VnAvant" panose="020B7200000000000000" pitchFamily="34" charset="0"/>
              </a:rPr>
              <a:t>: 5-6 </a:t>
            </a:r>
            <a:r>
              <a:rPr lang="en-US" sz="2400" b="1" dirty="0" err="1">
                <a:latin typeface=".VnAvant" panose="020B7200000000000000" pitchFamily="34" charset="0"/>
              </a:rPr>
              <a:t>tuæi</a:t>
            </a:r>
            <a:endParaRPr lang="en-US" sz="2400" b="1" dirty="0">
              <a:latin typeface=".VnAvant" panose="020B7200000000000000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.VnAvant" panose="020B7200000000000000" pitchFamily="34" charset="0"/>
              </a:rPr>
              <a:t>Gi¸o</a:t>
            </a:r>
            <a:r>
              <a:rPr lang="en-US" sz="2400" b="1" dirty="0"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latin typeface=".VnAvant" panose="020B7200000000000000" pitchFamily="34" charset="0"/>
              </a:rPr>
              <a:t>viªn</a:t>
            </a:r>
            <a:r>
              <a:rPr lang="en-US" sz="2400" b="1" dirty="0">
                <a:latin typeface=".VnAvant" panose="020B7200000000000000" pitchFamily="34" charset="0"/>
              </a:rPr>
              <a:t>: </a:t>
            </a:r>
            <a:r>
              <a:rPr lang="en-US" sz="2400" b="1" dirty="0" err="1" smtClean="0">
                <a:latin typeface=".VnAvant" panose="020B7200000000000000" pitchFamily="34" charset="0"/>
              </a:rPr>
              <a:t>Đỗ</a:t>
            </a:r>
            <a:r>
              <a:rPr lang="en-US" sz="2400" b="1" dirty="0" smtClean="0">
                <a:latin typeface=".VnAvant" panose="020B7200000000000000" pitchFamily="34" charset="0"/>
              </a:rPr>
              <a:t> </a:t>
            </a:r>
            <a:r>
              <a:rPr lang="en-US" sz="2400" b="1" dirty="0" err="1" smtClean="0">
                <a:latin typeface=".VnAvant" panose="020B7200000000000000" pitchFamily="34" charset="0"/>
              </a:rPr>
              <a:t>Thị</a:t>
            </a:r>
            <a:r>
              <a:rPr lang="en-US" sz="2400" b="1" dirty="0" smtClean="0">
                <a:latin typeface=".VnAvant" panose="020B7200000000000000" pitchFamily="34" charset="0"/>
              </a:rPr>
              <a:t> </a:t>
            </a:r>
            <a:r>
              <a:rPr lang="en-US" sz="2400" b="1" dirty="0" err="1" smtClean="0">
                <a:latin typeface=".VnAvant" panose="020B7200000000000000" pitchFamily="34" charset="0"/>
              </a:rPr>
              <a:t>Thành</a:t>
            </a:r>
            <a:endParaRPr lang="en-US" sz="24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9310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391400" y="0"/>
            <a:ext cx="2971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4400">
                <a:solidFill>
                  <a:srgbClr val="6600CC"/>
                </a:solidFill>
                <a:latin typeface=".VnMonotype corsiva" panose="020B7200000000000000" pitchFamily="34" charset="0"/>
              </a:rPr>
              <a:t>m</a:t>
            </a:r>
            <a:endParaRPr lang="vi-VN" sz="34400">
              <a:solidFill>
                <a:srgbClr val="6600CC"/>
              </a:solidFill>
              <a:latin typeface="Tahoma" panose="020B060403050404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24000" y="914400"/>
            <a:ext cx="28575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3900" b="1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endParaRPr lang="vi-VN" sz="239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Hộp_Văn_Bản 3"/>
          <p:cNvSpPr txBox="1">
            <a:spLocks noChangeArrowheads="1"/>
          </p:cNvSpPr>
          <p:nvPr/>
        </p:nvSpPr>
        <p:spPr bwMode="auto">
          <a:xfrm>
            <a:off x="2819400" y="914400"/>
            <a:ext cx="6629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3900" b="1">
                <a:solidFill>
                  <a:srgbClr val="0000CC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428946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52688" y="4857751"/>
            <a:ext cx="74295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8800" b="1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endParaRPr lang="vi-VN" sz="8800" b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05200" y="5424488"/>
            <a:ext cx="510540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88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qu</a:t>
            </a:r>
            <a:r>
              <a:rPr lang="en-US" sz="8800" b="1" dirty="0">
                <a:solidFill>
                  <a:srgbClr val="0000FF"/>
                </a:solidFill>
                <a:latin typeface=".VnAvant" panose="020B7200000000000000" pitchFamily="34" charset="0"/>
              </a:rPr>
              <a:t>¶ </a:t>
            </a:r>
            <a:r>
              <a:rPr lang="en-US" sz="88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na</a:t>
            </a:r>
            <a:r>
              <a:rPr lang="en-US" sz="8800" b="1" dirty="0">
                <a:latin typeface=".VnAvant" panose="020B7200000000000000" pitchFamily="34" charset="0"/>
              </a:rPr>
              <a:t> </a:t>
            </a:r>
            <a:endParaRPr lang="vi-VN" sz="8800" b="1" dirty="0">
              <a:latin typeface="Tahoma" panose="020B0604030504040204" pitchFamily="34" charset="0"/>
            </a:endParaRPr>
          </a:p>
        </p:txBody>
      </p:sp>
      <p:pic>
        <p:nvPicPr>
          <p:cNvPr id="92167" name="Picture 7" descr="jpg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708660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76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6" name="Text Box 4"/>
          <p:cNvSpPr txBox="1">
            <a:spLocks noChangeArrowheads="1"/>
          </p:cNvSpPr>
          <p:nvPr/>
        </p:nvSpPr>
        <p:spPr bwMode="auto">
          <a:xfrm>
            <a:off x="2590800" y="2209800"/>
            <a:ext cx="10668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600" b="1">
                <a:solidFill>
                  <a:srgbClr val="0000FF"/>
                </a:solidFill>
                <a:latin typeface=".VnAvant" panose="020B7200000000000000" pitchFamily="34" charset="0"/>
              </a:rPr>
              <a:t>q</a:t>
            </a:r>
          </a:p>
        </p:txBody>
      </p:sp>
      <p:sp>
        <p:nvSpPr>
          <p:cNvPr id="233477" name="Text Box 5"/>
          <p:cNvSpPr txBox="1">
            <a:spLocks noChangeArrowheads="1"/>
          </p:cNvSpPr>
          <p:nvPr/>
        </p:nvSpPr>
        <p:spPr bwMode="auto">
          <a:xfrm>
            <a:off x="3581400" y="2209800"/>
            <a:ext cx="10668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600" b="1">
                <a:solidFill>
                  <a:srgbClr val="0000FF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233478" name="Text Box 6"/>
          <p:cNvSpPr txBox="1">
            <a:spLocks noChangeArrowheads="1"/>
          </p:cNvSpPr>
          <p:nvPr/>
        </p:nvSpPr>
        <p:spPr bwMode="auto">
          <a:xfrm>
            <a:off x="4495800" y="2209800"/>
            <a:ext cx="10668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600" b="1">
                <a:solidFill>
                  <a:srgbClr val="0000FF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233479" name="Text Box 7"/>
          <p:cNvSpPr txBox="1">
            <a:spLocks noChangeArrowheads="1"/>
          </p:cNvSpPr>
          <p:nvPr/>
        </p:nvSpPr>
        <p:spPr bwMode="auto">
          <a:xfrm>
            <a:off x="6400800" y="2209800"/>
            <a:ext cx="10668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600" b="1">
                <a:solidFill>
                  <a:srgbClr val="0000FF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233480" name="Text Box 8"/>
          <p:cNvSpPr txBox="1">
            <a:spLocks noChangeArrowheads="1"/>
          </p:cNvSpPr>
          <p:nvPr/>
        </p:nvSpPr>
        <p:spPr bwMode="auto">
          <a:xfrm>
            <a:off x="7315200" y="2209800"/>
            <a:ext cx="10668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600" b="1">
                <a:solidFill>
                  <a:srgbClr val="0000FF"/>
                </a:solidFill>
                <a:latin typeface=".VnAvant" panose="020B7200000000000000" pitchFamily="34" charset="0"/>
              </a:rPr>
              <a:t>a</a:t>
            </a:r>
          </a:p>
        </p:txBody>
      </p:sp>
      <p:pic>
        <p:nvPicPr>
          <p:cNvPr id="233481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1"/>
            <a:ext cx="800100" cy="72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09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33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33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233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233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7" grpId="0"/>
      <p:bldP spid="233478" grpId="0"/>
      <p:bldP spid="233479" grpId="0"/>
      <p:bldP spid="2334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876800" y="609600"/>
            <a:ext cx="285750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4400" b="1" dirty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endParaRPr lang="vi-VN" sz="34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72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4953000" y="1905000"/>
            <a:ext cx="666750" cy="264318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5" name="WordArt 40"/>
          <p:cNvSpPr>
            <a:spLocks noChangeArrowheads="1" noChangeShapeType="1" noTextEdit="1"/>
          </p:cNvSpPr>
          <p:nvPr/>
        </p:nvSpPr>
        <p:spPr bwMode="auto">
          <a:xfrm>
            <a:off x="4953001" y="1905001"/>
            <a:ext cx="2428875" cy="2714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FF3300"/>
                </a:solidFill>
                <a:latin typeface="Arial" panose="020B0604020202020204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35103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0"/>
          <p:cNvSpPr>
            <a:spLocks noChangeArrowheads="1" noChangeShapeType="1" noTextEdit="1"/>
          </p:cNvSpPr>
          <p:nvPr/>
        </p:nvSpPr>
        <p:spPr bwMode="auto">
          <a:xfrm>
            <a:off x="5715000" y="1905001"/>
            <a:ext cx="2071688" cy="2227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3300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001001" y="0"/>
            <a:ext cx="221456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4400">
                <a:solidFill>
                  <a:srgbClr val="6600CC"/>
                </a:solidFill>
                <a:latin typeface=".VnMonotype corsiva" panose="020B7200000000000000" pitchFamily="34" charset="0"/>
              </a:rPr>
              <a:t>n</a:t>
            </a:r>
            <a:endParaRPr lang="vi-VN" sz="34400">
              <a:solidFill>
                <a:srgbClr val="6600CC"/>
              </a:solidFill>
              <a:latin typeface="Tahoma" panose="020B0604030504040204" pitchFamily="34" charset="0"/>
            </a:endParaRPr>
          </a:p>
        </p:txBody>
      </p:sp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828800" y="914400"/>
            <a:ext cx="28575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3900" b="1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endParaRPr lang="vi-VN" sz="239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6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086600" y="416257"/>
            <a:ext cx="285750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4400" b="1" dirty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endParaRPr lang="vi-VN" sz="34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Hộp_Văn_Bản 3"/>
          <p:cNvSpPr txBox="1">
            <a:spLocks noChangeArrowheads="1"/>
          </p:cNvSpPr>
          <p:nvPr/>
        </p:nvSpPr>
        <p:spPr bwMode="auto">
          <a:xfrm>
            <a:off x="1143000" y="381000"/>
            <a:ext cx="662940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4400" b="1" dirty="0">
                <a:solidFill>
                  <a:srgbClr val="0000CC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15316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WordArt 40"/>
          <p:cNvSpPr>
            <a:spLocks noChangeArrowheads="1" noChangeShapeType="1" noTextEdit="1"/>
          </p:cNvSpPr>
          <p:nvPr/>
        </p:nvSpPr>
        <p:spPr bwMode="auto">
          <a:xfrm>
            <a:off x="4452939" y="2286001"/>
            <a:ext cx="2071687" cy="2227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06499" name="WordArt 24"/>
          <p:cNvSpPr>
            <a:spLocks noChangeArrowheads="1" noChangeShapeType="1" noTextEdit="1"/>
          </p:cNvSpPr>
          <p:nvPr/>
        </p:nvSpPr>
        <p:spPr bwMode="auto">
          <a:xfrm>
            <a:off x="2166938" y="2143125"/>
            <a:ext cx="3143250" cy="20129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6600" b="1" kern="1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8001000" y="1981200"/>
            <a:ext cx="666750" cy="264318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5" name="WordArt 40"/>
          <p:cNvSpPr>
            <a:spLocks noChangeArrowheads="1" noChangeShapeType="1" noTextEdit="1"/>
          </p:cNvSpPr>
          <p:nvPr/>
        </p:nvSpPr>
        <p:spPr bwMode="auto">
          <a:xfrm>
            <a:off x="8001001" y="1905001"/>
            <a:ext cx="2428875" cy="2714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3300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2" name="Rectangle 42"/>
          <p:cNvSpPr>
            <a:spLocks noChangeArrowheads="1"/>
          </p:cNvSpPr>
          <p:nvPr/>
        </p:nvSpPr>
        <p:spPr bwMode="auto">
          <a:xfrm>
            <a:off x="2514600" y="1905000"/>
            <a:ext cx="666750" cy="264318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" name="WordArt 40"/>
          <p:cNvSpPr>
            <a:spLocks noChangeArrowheads="1" noChangeShapeType="1" noTextEdit="1"/>
          </p:cNvSpPr>
          <p:nvPr/>
        </p:nvSpPr>
        <p:spPr bwMode="auto">
          <a:xfrm>
            <a:off x="2286001" y="1828801"/>
            <a:ext cx="2428875" cy="2714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3300"/>
                </a:solidFill>
                <a:latin typeface="Arial" panose="020B0604020202020204" pitchFamily="34" charset="0"/>
              </a:rPr>
              <a:t>n</a:t>
            </a:r>
          </a:p>
        </p:txBody>
      </p:sp>
      <p:pic>
        <p:nvPicPr>
          <p:cNvPr id="106515" name="Picture 1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1828800"/>
            <a:ext cx="26765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06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_Văn_Bản 4"/>
          <p:cNvSpPr txBox="1">
            <a:spLocks noChangeArrowheads="1"/>
          </p:cNvSpPr>
          <p:nvPr/>
        </p:nvSpPr>
        <p:spPr bwMode="auto">
          <a:xfrm>
            <a:off x="2895600" y="2133600"/>
            <a:ext cx="7010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5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</a:p>
          <a:p>
            <a:pPr algn="ctr" eaLnBrk="1" hangingPunct="1"/>
            <a:r>
              <a:rPr lang="en-US" sz="5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gọi đúng tên tôi</a:t>
            </a:r>
          </a:p>
        </p:txBody>
      </p:sp>
    </p:spTree>
    <p:extLst>
      <p:ext uri="{BB962C8B-B14F-4D97-AF65-F5344CB8AC3E}">
        <p14:creationId xmlns:p14="http://schemas.microsoft.com/office/powerpoint/2010/main" val="275840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_Văn_Bản 3"/>
          <p:cNvSpPr txBox="1">
            <a:spLocks noChangeArrowheads="1"/>
          </p:cNvSpPr>
          <p:nvPr/>
        </p:nvSpPr>
        <p:spPr bwMode="auto">
          <a:xfrm>
            <a:off x="2286000" y="1676401"/>
            <a:ext cx="1905000" cy="450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700" b="1" dirty="0">
                <a:solidFill>
                  <a:srgbClr val="0000CC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" name="Hình chữ nhật 3"/>
          <p:cNvSpPr>
            <a:spLocks noChangeArrowheads="1"/>
          </p:cNvSpPr>
          <p:nvPr/>
        </p:nvSpPr>
        <p:spPr bwMode="auto">
          <a:xfrm>
            <a:off x="4648200" y="-1066800"/>
            <a:ext cx="3643946" cy="450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700" b="1" dirty="0">
                <a:solidFill>
                  <a:srgbClr val="0000CC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9346" y="2209800"/>
            <a:ext cx="762000" cy="376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6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xit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4" grpId="4"/>
      <p:bldP spid="2" grpId="0" build="allAtOnce"/>
      <p:bldP spid="2" grpId="1" build="allAtOnce"/>
      <p:bldP spid="2" grpId="2" build="allAtOnce"/>
      <p:bldP spid="2" grpId="3" build="allAtOnce"/>
      <p:bldP spid="2" grpId="4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76200"/>
            <a:ext cx="7315200" cy="5334000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657600" y="5257800"/>
            <a:ext cx="563880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88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hoa</a:t>
            </a:r>
            <a:r>
              <a:rPr lang="en-US" sz="88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sz="88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lan</a:t>
            </a:r>
            <a:r>
              <a:rPr lang="en-US" sz="8800" b="1" dirty="0">
                <a:latin typeface=".VnAvant" panose="020B7200000000000000" pitchFamily="34" charset="0"/>
              </a:rPr>
              <a:t> </a:t>
            </a:r>
            <a:endParaRPr lang="vi-VN" sz="8800" b="1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50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>
            <a:spLocks noChangeArrowheads="1"/>
          </p:cNvSpPr>
          <p:nvPr/>
        </p:nvSpPr>
        <p:spPr bwMode="auto">
          <a:xfrm>
            <a:off x="2743200" y="2136775"/>
            <a:ext cx="6553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5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</a:p>
          <a:p>
            <a:pPr algn="ctr" eaLnBrk="1" hangingPunct="1"/>
            <a:r>
              <a:rPr lang="en-US" sz="5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tìm lá, lá tìm hoa</a:t>
            </a:r>
          </a:p>
        </p:txBody>
      </p:sp>
    </p:spTree>
    <p:extLst>
      <p:ext uri="{BB962C8B-B14F-4D97-AF65-F5344CB8AC3E}">
        <p14:creationId xmlns:p14="http://schemas.microsoft.com/office/powerpoint/2010/main" val="419193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1524000" y="-304800"/>
            <a:ext cx="9144000" cy="7162800"/>
          </a:xfrm>
          <a:prstGeom prst="rect">
            <a:avLst/>
          </a:prstGeom>
          <a:gradFill rotWithShape="1">
            <a:gsLst>
              <a:gs pos="0">
                <a:srgbClr val="E1F8A6"/>
              </a:gs>
              <a:gs pos="100000">
                <a:srgbClr val="68734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49158" name="Picture 6" descr="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-619125"/>
            <a:ext cx="8096250" cy="809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WordArt 5"/>
          <p:cNvSpPr>
            <a:spLocks noChangeArrowheads="1" noChangeShapeType="1" noTextEdit="1"/>
          </p:cNvSpPr>
          <p:nvPr/>
        </p:nvSpPr>
        <p:spPr bwMode="auto">
          <a:xfrm>
            <a:off x="3276600" y="1371600"/>
            <a:ext cx="53340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bé chăm ngoa học giỏi</a:t>
            </a:r>
          </a:p>
        </p:txBody>
      </p:sp>
    </p:spTree>
    <p:extLst>
      <p:ext uri="{BB962C8B-B14F-4D97-AF65-F5344CB8AC3E}">
        <p14:creationId xmlns:p14="http://schemas.microsoft.com/office/powerpoint/2010/main" val="402899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nimBg="1"/>
      <p:bldP spid="491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59254" y="2644254"/>
            <a:ext cx="110799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0" b="1" dirty="0">
                <a:solidFill>
                  <a:srgbClr val="0000CC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581401" y="2667000"/>
            <a:ext cx="11705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0" b="1">
                <a:solidFill>
                  <a:srgbClr val="0000CC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586914" y="2648803"/>
            <a:ext cx="120097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0" b="1" dirty="0">
                <a:solidFill>
                  <a:srgbClr val="0000CC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458200" y="2667000"/>
            <a:ext cx="110799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0" b="1" dirty="0">
                <a:solidFill>
                  <a:srgbClr val="0000CC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007252" y="2667000"/>
            <a:ext cx="55496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0" b="1" dirty="0">
                <a:solidFill>
                  <a:srgbClr val="0000CC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0" name="Hình chữ nhật 9"/>
          <p:cNvSpPr>
            <a:spLocks noChangeArrowheads="1"/>
          </p:cNvSpPr>
          <p:nvPr/>
        </p:nvSpPr>
        <p:spPr bwMode="auto">
          <a:xfrm>
            <a:off x="7419218" y="2651078"/>
            <a:ext cx="10128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0" b="1" dirty="0">
                <a:solidFill>
                  <a:srgbClr val="0000CC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74745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1" y="1447800"/>
            <a:ext cx="811161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23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676400"/>
            <a:ext cx="685800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33401"/>
            <a:ext cx="2590800" cy="49685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277153"/>
            <a:ext cx="1447800" cy="459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3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17" descr="nhanhmai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067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3" name="Hộp_Văn_Bản 6"/>
          <p:cNvSpPr txBox="1">
            <a:spLocks noChangeArrowheads="1"/>
          </p:cNvSpPr>
          <p:nvPr/>
        </p:nvSpPr>
        <p:spPr bwMode="auto">
          <a:xfrm>
            <a:off x="2514600" y="5105401"/>
            <a:ext cx="70866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15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115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15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mai</a:t>
            </a:r>
            <a:endParaRPr lang="en-US" sz="11500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26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19400" y="2630489"/>
            <a:ext cx="10604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1500" b="1">
                <a:solidFill>
                  <a:srgbClr val="0000CC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581400" y="2667001"/>
            <a:ext cx="1119188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1500" b="1">
                <a:solidFill>
                  <a:srgbClr val="0000CC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495801" y="2667001"/>
            <a:ext cx="11477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1500" b="1" dirty="0">
                <a:solidFill>
                  <a:srgbClr val="0000CC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458200" y="2667001"/>
            <a:ext cx="534988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1500" b="1">
                <a:solidFill>
                  <a:srgbClr val="0000CC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096000" y="2667001"/>
            <a:ext cx="1557338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1500" b="1" dirty="0">
                <a:solidFill>
                  <a:srgbClr val="0000CC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0" name="Hình chữ nhật 9"/>
          <p:cNvSpPr>
            <a:spLocks noChangeArrowheads="1"/>
          </p:cNvSpPr>
          <p:nvPr/>
        </p:nvSpPr>
        <p:spPr bwMode="auto">
          <a:xfrm>
            <a:off x="7467601" y="2667001"/>
            <a:ext cx="101282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1500" b="1">
                <a:solidFill>
                  <a:srgbClr val="0000CC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91390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_Văn_Bản 3"/>
          <p:cNvSpPr txBox="1">
            <a:spLocks noChangeArrowheads="1"/>
          </p:cNvSpPr>
          <p:nvPr/>
        </p:nvSpPr>
        <p:spPr bwMode="auto">
          <a:xfrm>
            <a:off x="2743200" y="1219200"/>
            <a:ext cx="662940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4400" b="1" dirty="0">
                <a:solidFill>
                  <a:srgbClr val="0000CC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409965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4"/>
          <p:cNvSpPr>
            <a:spLocks noChangeArrowheads="1" noChangeShapeType="1" noTextEdit="1"/>
          </p:cNvSpPr>
          <p:nvPr/>
        </p:nvSpPr>
        <p:spPr bwMode="auto">
          <a:xfrm>
            <a:off x="4452938" y="2273300"/>
            <a:ext cx="3143250" cy="20129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b="1" kern="10">
                <a:solidFill>
                  <a:srgbClr val="FF3300"/>
                </a:solidFill>
                <a:latin typeface="Arial" panose="020B0604020202020204" pitchFamily="34" charset="0"/>
              </a:rPr>
              <a:t>m</a:t>
            </a: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4452938" y="2286001"/>
            <a:ext cx="571500" cy="1928813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WordArt 23"/>
          <p:cNvSpPr>
            <a:spLocks noChangeArrowheads="1" noChangeShapeType="1" noTextEdit="1"/>
          </p:cNvSpPr>
          <p:nvPr/>
        </p:nvSpPr>
        <p:spPr bwMode="auto">
          <a:xfrm>
            <a:off x="4452939" y="2286000"/>
            <a:ext cx="1857375" cy="20002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>
                <a:solidFill>
                  <a:srgbClr val="FF3300"/>
                </a:solidFill>
                <a:latin typeface="Arial" panose="020B0604020202020204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96964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115</Words>
  <Application>Microsoft Office PowerPoint</Application>
  <PresentationFormat>Custom</PresentationFormat>
  <Paragraphs>53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HANG</dc:creator>
  <cp:lastModifiedBy>Hang</cp:lastModifiedBy>
  <cp:revision>2</cp:revision>
  <dcterms:created xsi:type="dcterms:W3CDTF">2017-01-06T05:15:00Z</dcterms:created>
  <dcterms:modified xsi:type="dcterms:W3CDTF">2021-02-01T11:20:03Z</dcterms:modified>
</cp:coreProperties>
</file>